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/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F9C806-842C-215E-AD2E-28BF062AD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520"/>
                <a:ext cx="12192000" cy="1879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/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GB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C31B33F-96F9-F80B-EE91-1935E1E50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42640"/>
                <a:ext cx="12192000" cy="150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476</TotalTime>
  <Words>215</Words>
  <Application>Microsoft Office PowerPoint</Application>
  <PresentationFormat>Widescreen</PresentationFormat>
  <Paragraphs>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31</cp:revision>
  <dcterms:created xsi:type="dcterms:W3CDTF">2023-09-07T08:15:46Z</dcterms:created>
  <dcterms:modified xsi:type="dcterms:W3CDTF">2023-09-15T16:10:59Z</dcterms:modified>
</cp:coreProperties>
</file>